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1"/>
  </p:notesMasterIdLst>
  <p:handoutMasterIdLst>
    <p:handoutMasterId r:id="rId22"/>
  </p:handoutMasterIdLst>
  <p:sldIdLst>
    <p:sldId id="260" r:id="rId7"/>
    <p:sldId id="299" r:id="rId8"/>
    <p:sldId id="294" r:id="rId9"/>
    <p:sldId id="283" r:id="rId10"/>
    <p:sldId id="287" r:id="rId11"/>
    <p:sldId id="288" r:id="rId12"/>
    <p:sldId id="289" r:id="rId13"/>
    <p:sldId id="290" r:id="rId14"/>
    <p:sldId id="297" r:id="rId15"/>
    <p:sldId id="292" r:id="rId16"/>
    <p:sldId id="300" r:id="rId17"/>
    <p:sldId id="293" r:id="rId18"/>
    <p:sldId id="295" r:id="rId19"/>
    <p:sldId id="296" r:id="rId2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9"/>
    <p:restoredTop sz="94682"/>
  </p:normalViewPr>
  <p:slideViewPr>
    <p:cSldViewPr>
      <p:cViewPr>
        <p:scale>
          <a:sx n="153" d="100"/>
          <a:sy n="153" d="100"/>
        </p:scale>
        <p:origin x="2696" y="6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2nd June 2017</a:t>
            </a:r>
            <a:endParaRPr lang="de-DE" sz="20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Jürgen</a:t>
            </a:r>
          </a:p>
          <a:p>
            <a:r>
              <a:rPr lang="de-DE" sz="2050" b="1" dirty="0">
                <a:latin typeface="Arial"/>
                <a:cs typeface="Arial"/>
              </a:rPr>
              <a:t>Arora </a:t>
            </a:r>
            <a:r>
              <a:rPr lang="de-DE" sz="2050" b="1" dirty="0" err="1" smtClean="0">
                <a:latin typeface="Arial"/>
                <a:cs typeface="Arial"/>
              </a:rPr>
              <a:t>Ravdeep</a:t>
            </a:r>
            <a:endParaRPr lang="de-DE" sz="2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50436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2032992"/>
            <a:ext cx="341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838200" y="1700808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compile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Android on </a:t>
            </a:r>
            <a:r>
              <a:rPr lang="de-AT" sz="2000" dirty="0" err="1" smtClean="0">
                <a:latin typeface="Arial" charset="0"/>
                <a:cs typeface="Arial" charset="0"/>
              </a:rPr>
              <a:t>macOS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set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app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icon</a:t>
            </a:r>
            <a:r>
              <a:rPr lang="de-AT" sz="2000" dirty="0" smtClean="0">
                <a:latin typeface="Arial" charset="0"/>
                <a:cs typeface="Arial" charset="0"/>
              </a:rPr>
              <a:t> on iOS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No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local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key</a:t>
            </a:r>
            <a:r>
              <a:rPr lang="de-AT" sz="2000" dirty="0" smtClean="0">
                <a:latin typeface="Arial" charset="0"/>
                <a:cs typeface="Arial" charset="0"/>
              </a:rPr>
              <a:t>/</a:t>
            </a:r>
            <a:r>
              <a:rPr lang="de-AT" sz="2000" dirty="0" err="1" smtClean="0">
                <a:latin typeface="Arial" charset="0"/>
                <a:cs typeface="Arial" charset="0"/>
              </a:rPr>
              <a:t>value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storage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Hardly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any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usable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third</a:t>
            </a:r>
            <a:r>
              <a:rPr lang="de-AT" sz="2000" dirty="0" smtClean="0">
                <a:latin typeface="Arial" charset="0"/>
                <a:cs typeface="Arial" charset="0"/>
              </a:rPr>
              <a:t>-party </a:t>
            </a:r>
            <a:r>
              <a:rPr lang="de-AT" sz="2000" dirty="0" err="1" smtClean="0">
                <a:latin typeface="Arial" charset="0"/>
                <a:cs typeface="Arial" charset="0"/>
              </a:rPr>
              <a:t>stuff</a:t>
            </a:r>
            <a:r>
              <a:rPr lang="de-AT" sz="2000" dirty="0" smtClean="0">
                <a:latin typeface="Arial" charset="0"/>
                <a:cs typeface="Arial" charset="0"/>
              </a:rPr>
              <a:t> (e.g. Facebook SDK)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32bit </a:t>
            </a:r>
            <a:r>
              <a:rPr lang="de-AT" sz="2000" dirty="0" err="1" smtClean="0">
                <a:latin typeface="Arial" charset="0"/>
                <a:cs typeface="Arial" charset="0"/>
              </a:rPr>
              <a:t>apps</a:t>
            </a:r>
            <a:r>
              <a:rPr lang="de-AT" sz="2000" dirty="0" smtClean="0">
                <a:latin typeface="Arial" charset="0"/>
                <a:cs typeface="Arial" charset="0"/>
              </a:rPr>
              <a:t> per </a:t>
            </a:r>
            <a:r>
              <a:rPr lang="de-AT" sz="2000" dirty="0" err="1" smtClean="0">
                <a:latin typeface="Arial" charset="0"/>
                <a:cs typeface="Arial" charset="0"/>
              </a:rPr>
              <a:t>default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Unstable</a:t>
            </a:r>
            <a:r>
              <a:rPr lang="de-AT" sz="2000" dirty="0" smtClean="0">
                <a:latin typeface="Arial" charset="0"/>
                <a:cs typeface="Arial" charset="0"/>
              </a:rPr>
              <a:t> IDE</a:t>
            </a:r>
          </a:p>
          <a:p>
            <a:pPr lvl="1">
              <a:buFont typeface="Arial" pitchFamily="34" charset="0"/>
              <a:buChar char="−"/>
            </a:pPr>
            <a:endParaRPr lang="de-AT" sz="18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16" y="189303"/>
            <a:ext cx="2483768" cy="129179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140"/>
          <a:stretch/>
        </p:blipFill>
        <p:spPr>
          <a:xfrm>
            <a:off x="179512" y="4155459"/>
            <a:ext cx="3024335" cy="1292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90290"/>
            <a:ext cx="5580112" cy="1215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000" y="3212976"/>
            <a:ext cx="5257650" cy="23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800"/>
            <a:ext cx="9144000" cy="57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1124744"/>
            <a:ext cx="5886000" cy="856800"/>
          </a:xfrm>
        </p:spPr>
        <p:txBody>
          <a:bodyPr/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12" t="7032" r="29526" b="6501"/>
          <a:stretch/>
        </p:blipFill>
        <p:spPr>
          <a:xfrm>
            <a:off x="756139" y="3068960"/>
            <a:ext cx="1833527" cy="2072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3888" y="3227254"/>
            <a:ext cx="1768444" cy="2063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347" y="3490054"/>
            <a:ext cx="1462710" cy="1392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603" y="3242345"/>
            <a:ext cx="1899059" cy="18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700808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Geo</a:t>
            </a:r>
            <a:r>
              <a:rPr lang="de-AT" sz="2000" dirty="0" smtClean="0">
                <a:latin typeface="Arial" charset="0"/>
                <a:cs typeface="Arial" charset="0"/>
              </a:rPr>
              <a:t> Quiz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Linz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Displays </a:t>
            </a:r>
            <a:r>
              <a:rPr lang="de-AT" sz="2000" dirty="0" err="1" smtClean="0">
                <a:latin typeface="Arial" charset="0"/>
                <a:cs typeface="Arial" charset="0"/>
              </a:rPr>
              <a:t>Distance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Streets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Hospitals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...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Improve</a:t>
            </a:r>
            <a:r>
              <a:rPr lang="de-AT" sz="1800" dirty="0">
                <a:latin typeface="Arial" charset="0"/>
                <a:cs typeface="Arial" charset="0"/>
              </a:rPr>
              <a:t> </a:t>
            </a:r>
            <a:r>
              <a:rPr lang="de-AT" sz="1800" dirty="0" err="1">
                <a:latin typeface="Arial" charset="0"/>
                <a:cs typeface="Arial" charset="0"/>
              </a:rPr>
              <a:t>Geographical</a:t>
            </a:r>
            <a:r>
              <a:rPr lang="de-AT" sz="1800" dirty="0">
                <a:latin typeface="Arial" charset="0"/>
                <a:cs typeface="Arial" charset="0"/>
              </a:rPr>
              <a:t> Skills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Possible</a:t>
            </a:r>
            <a:r>
              <a:rPr lang="de-AT" sz="1800" dirty="0">
                <a:latin typeface="Arial" charset="0"/>
                <a:cs typeface="Arial" charset="0"/>
              </a:rPr>
              <a:t> Target </a:t>
            </a:r>
            <a:r>
              <a:rPr lang="de-AT" sz="1800" dirty="0" err="1">
                <a:latin typeface="Arial" charset="0"/>
                <a:cs typeface="Arial" charset="0"/>
              </a:rPr>
              <a:t>Audience</a:t>
            </a:r>
            <a:endParaRPr lang="de-AT" sz="1800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Taxidriver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Police</a:t>
            </a: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726885"/>
            <a:ext cx="4575884" cy="3574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(Planned)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1424880" y="1556792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Quiz </a:t>
            </a: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Times </a:t>
            </a:r>
            <a:r>
              <a:rPr lang="de-AT" sz="2000" dirty="0" smtClean="0">
                <a:latin typeface="Arial" charset="0"/>
                <a:cs typeface="Arial" charset="0"/>
              </a:rPr>
              <a:t>Games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Open Data (</a:t>
            </a:r>
            <a:r>
              <a:rPr lang="de-AT" sz="2000" dirty="0" err="1">
                <a:latin typeface="Arial" charset="0"/>
                <a:cs typeface="Arial" charset="0"/>
              </a:rPr>
              <a:t>data.gv.at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>
                <a:latin typeface="Arial" charset="0"/>
                <a:cs typeface="Arial" charset="0"/>
              </a:rPr>
              <a:t>osm.org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>
                <a:latin typeface="Arial" charset="0"/>
                <a:cs typeface="Arial" charset="0"/>
              </a:rPr>
              <a:t>Record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Statistics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Login (OAuth2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</a:t>
            </a:r>
            <a:r>
              <a:rPr lang="de-AT" sz="2000" dirty="0" smtClean="0">
                <a:latin typeface="Arial" charset="0"/>
                <a:cs typeface="Arial" charset="0"/>
              </a:rPr>
              <a:t>Sharing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Android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iOS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(optional) Windows Phone Version</a:t>
            </a: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1675912"/>
            <a:ext cx="354716" cy="337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208711"/>
            <a:ext cx="354716" cy="33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701894"/>
            <a:ext cx="354716" cy="33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214301"/>
            <a:ext cx="354716" cy="3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735611"/>
            <a:ext cx="354716" cy="33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248018"/>
            <a:ext cx="354716" cy="337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760425"/>
            <a:ext cx="354716" cy="33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5272832"/>
            <a:ext cx="354716" cy="33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92" y="5805264"/>
            <a:ext cx="321965" cy="3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332656"/>
            <a:ext cx="7620000" cy="5687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9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23900" y="6368753"/>
            <a:ext cx="838200" cy="228599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06252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F:\crossplatform\sketches\04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0225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555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5551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5118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34988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3498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F:\crossplatform\sketches\05_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F:\crossplatform\sketches\06_in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F:\crossplatform\sketches\07_after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32856"/>
            <a:ext cx="7404100" cy="2184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eecc0c67-01b8-4772-9606-ee31e8eef3e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684d8d61-7651-461f-a214-b53d540737da"/>
    <ds:schemaRef ds:uri="486f3bd0-e742-44e7-91d0-937bb718f3f9"/>
    <ds:schemaRef ds:uri="6d310824-5500-480e-ac5b-3e1aeef9ffa4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477</TotalTime>
  <Words>175</Words>
  <Application>Microsoft Macintosh PowerPoint</Application>
  <PresentationFormat>On-screen Show (4:3)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Lucida Grande</vt:lpstr>
      <vt:lpstr>Symbol</vt:lpstr>
      <vt:lpstr>Times New Roman</vt:lpstr>
      <vt:lpstr>Wingdings</vt:lpstr>
      <vt:lpstr>Arial</vt:lpstr>
      <vt:lpstr>FH OÖ</vt:lpstr>
      <vt:lpstr>PowerPoint Presentation</vt:lpstr>
      <vt:lpstr>Idea</vt:lpstr>
      <vt:lpstr>(Planned) Features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Project Architecture</vt:lpstr>
      <vt:lpstr>System Architecture</vt:lpstr>
      <vt:lpstr>PowerPoint Presentation</vt:lpstr>
      <vt:lpstr>Poster?</vt:lpstr>
      <vt:lpstr>Live Demo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lastModifiedBy>Marcel Breitenfellner</cp:lastModifiedBy>
  <cp:revision>91</cp:revision>
  <dcterms:created xsi:type="dcterms:W3CDTF">2017-03-22T21:34:58Z</dcterms:created>
  <dcterms:modified xsi:type="dcterms:W3CDTF">2017-06-01T17:57:48Z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